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9" d="100"/>
          <a:sy n="89" d="100"/>
        </p:scale>
        <p:origin x="6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6CD951-BE7B-522E-41F3-21D6929F2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099" y="118334"/>
            <a:ext cx="9832610" cy="660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84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EFE8E4-83F5-C435-C0B0-A9F5552A9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578" y="172122"/>
            <a:ext cx="9017403" cy="65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461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7D27E7-81AF-56FF-609D-DC9FB9846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776" y="92708"/>
            <a:ext cx="6486861" cy="667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3269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F5DA94-856E-A09E-E743-A62ABD487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09" y="2861535"/>
            <a:ext cx="11751743" cy="112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0421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639E2-64F4-0BA6-A5B0-E0AA351E9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256" y="155796"/>
            <a:ext cx="7939143" cy="655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4728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3F0C89-C659-594E-60C6-CAC7C5BA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68" y="699247"/>
            <a:ext cx="11901791" cy="547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796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739C22-F192-16B7-0B7B-BC0A0038D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42" y="199043"/>
            <a:ext cx="10363225" cy="654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5070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F8BB03-8ED6-5167-E635-8D59F41F5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556" y="222027"/>
            <a:ext cx="9572668" cy="643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968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96B1BE-8F67-4E18-7E58-8F2337B25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92" y="1194098"/>
            <a:ext cx="11670233" cy="448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3178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C58D45-1AD8-284E-451B-A8E80B5E9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7" y="192846"/>
            <a:ext cx="12042754" cy="647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5809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B115AA-F5B0-8B9E-C401-50C1269AA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568" y="164013"/>
            <a:ext cx="5593976" cy="662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7165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BD8DB4-F85F-66F7-F028-B42C49AD0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322" y="193637"/>
            <a:ext cx="10058219" cy="652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43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E3C6EC-9226-9C33-B733-E1C32C0A9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264" y="70783"/>
            <a:ext cx="5787614" cy="676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4210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F88F4-EAB3-82D8-CF71-01E8B692D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08" y="193638"/>
            <a:ext cx="11035307" cy="649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2580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090F65-FF67-D5FE-5892-2C9E7E93B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174" y="115337"/>
            <a:ext cx="5368065" cy="663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5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ED4879-0DAE-F019-4FA4-81E04AEFC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59" y="268846"/>
            <a:ext cx="11721287" cy="632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1673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E7889C-34A9-B272-8530-A194DFF11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621" y="106283"/>
            <a:ext cx="8159144" cy="657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082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4FDBE7-D386-944C-C80A-9A3F9B559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44" y="150607"/>
            <a:ext cx="8830193" cy="660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5674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8B3A2-DE0A-80E5-B505-5F196ABAD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320" y="198491"/>
            <a:ext cx="8548051" cy="646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0607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977B62-9341-AAE0-6AA9-FBCFB2CAF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828" y="160005"/>
            <a:ext cx="7697753" cy="650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9826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1CE0ED-8201-6995-2BA4-709A0BF13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205" y="88755"/>
            <a:ext cx="5346550" cy="660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2514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934BC-7015-87C1-F6E1-9EA85945D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562" y="161606"/>
            <a:ext cx="6779925" cy="65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856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1E81BE-0C06-C95E-3F74-11919DC8D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59212"/>
            <a:ext cx="6669741" cy="657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6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84D012-D35D-7031-6A14-9FF9E3A02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582" y="150607"/>
            <a:ext cx="8683363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1900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0BCE5-91A8-34BB-4F6C-3167F1A4B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684" y="144197"/>
            <a:ext cx="7431531" cy="659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2016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425A50-B400-7AD0-9FBD-1D0D56E43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205" y="104405"/>
            <a:ext cx="5303520" cy="662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4842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FEC052-FBD0-ED2A-DE2C-BA39A153F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104" y="129093"/>
            <a:ext cx="8334029" cy="6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2748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0CCB1D-6638-C9EC-5A8D-5506BFD9D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40" y="258183"/>
            <a:ext cx="10697870" cy="62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8006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B98E56-9436-2425-E836-E189015A3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431" y="666974"/>
            <a:ext cx="10408730" cy="545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882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4A4DA3-A432-4B83-A798-AD6BCE903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3" y="182880"/>
            <a:ext cx="12161076" cy="648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338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9FAAF-6218-E4CC-D894-05404B11A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87" y="129092"/>
            <a:ext cx="10882295" cy="663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4290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532FA-3729-468D-3B8E-6FEF33D07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808" y="59025"/>
            <a:ext cx="6099707" cy="669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5190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20A077-9269-5FB6-F227-4370A6F4B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865" y="121006"/>
            <a:ext cx="8351688" cy="661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61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CB2417-1113-5B5A-30EF-1884FAA68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174" y="157327"/>
            <a:ext cx="7684377" cy="657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2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09E12D-18DF-B07B-5219-CE581048B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610" y="139849"/>
            <a:ext cx="8727245" cy="660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3170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01C506-F275-247E-3915-71928F134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346" y="40026"/>
            <a:ext cx="6233229" cy="66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4683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575AD7-141D-AB1C-AF97-D46C4172C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6" y="2323652"/>
            <a:ext cx="11938293" cy="151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6600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319262-7464-78DB-05BA-22CD1020D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348" y="85621"/>
            <a:ext cx="6176683" cy="668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5139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564779-71DF-BFF6-D444-805F5CA79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61" y="2732442"/>
            <a:ext cx="11846798" cy="138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1736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F815A1-DBE4-294A-34D0-F11D3D59C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868" y="102952"/>
            <a:ext cx="6196405" cy="669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0086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69FFAD-07EA-EC7D-FDBE-F1321F254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372" y="136746"/>
            <a:ext cx="8816819" cy="664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5575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C70A14-506C-E430-B3F3-622F4323F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49" y="474484"/>
            <a:ext cx="11941902" cy="590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3029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70EB95-9587-4AFC-2F90-1EC38EBCE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" y="710004"/>
            <a:ext cx="12005317" cy="549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6594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37CE56-347D-F58E-7EF0-B9E628E4F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38" y="1710466"/>
            <a:ext cx="11939763" cy="337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6415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429747-14C2-B43F-FE2D-70C1F3F23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3" y="548640"/>
            <a:ext cx="12081624" cy="576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56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F98D54-8F0D-9D8C-AEC6-C3FC7022C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264" y="120283"/>
            <a:ext cx="5830644" cy="664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9371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443A26-5A2B-5083-1181-E109BC936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61" y="1699708"/>
            <a:ext cx="1188230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3851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0984A8-12A0-792B-95C8-2FDE5B7AD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08" y="1527585"/>
            <a:ext cx="11896033" cy="379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0401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518474-4187-5D54-4604-B27F5674B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4" y="2237591"/>
            <a:ext cx="11884177" cy="236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6174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80BF0-B53C-F8E5-DEE4-27926F613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98" y="1180755"/>
            <a:ext cx="11984114" cy="447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7452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03575-7D06-A376-4C96-8DA6A952F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5" y="1280160"/>
            <a:ext cx="12019012" cy="42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2032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5CF702-446E-A598-44DB-E82A367F2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11" y="923355"/>
            <a:ext cx="11952528" cy="50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9576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8AB0A0-145E-4B02-8647-AEC0B8304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3" y="1742739"/>
            <a:ext cx="12042250" cy="336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8412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F7735A-0559-75F6-5927-63FE259D2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81" y="2654450"/>
            <a:ext cx="11966438" cy="154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848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3C987-5DB4-3FA8-BE7E-BFC9FA902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0" y="1215614"/>
            <a:ext cx="11960361" cy="444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7262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788B58-73C2-370E-82FD-CA20A0769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44" y="2237592"/>
            <a:ext cx="11836651" cy="238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24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C8E68A-036E-B805-6CEC-5DD633D2F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007" y="258183"/>
            <a:ext cx="10496677" cy="630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0705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6FFB98-8381-434D-0116-85682BA2D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77" y="2355924"/>
            <a:ext cx="11798350" cy="215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7715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35972B-8F75-A13E-73CC-056BD1F87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21" y="2366682"/>
            <a:ext cx="11989187" cy="211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22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B5F9B-D4BE-2D2F-2344-EEE5875DE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1" y="2033196"/>
            <a:ext cx="11923108" cy="282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6891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D3651A-51BD-0EEA-DEA8-20C4C62AD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73" y="2183802"/>
            <a:ext cx="11846110" cy="24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2732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FCA606-18B3-1811-7D56-077EF0907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7" y="2065468"/>
            <a:ext cx="12049096" cy="272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4169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08A863-0AEA-B9C5-8F76-34D6FEB9E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41" y="1183341"/>
            <a:ext cx="12016723" cy="448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7911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15DB59-F7F4-EA7A-26FE-A163E8FB8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66" y="2108499"/>
            <a:ext cx="11896747" cy="297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1613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3DED9-AE0C-9AEA-4CD0-969802669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925" y="96988"/>
            <a:ext cx="8450174" cy="663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40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06101D-94B5-7EBE-3F4C-42D522B52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263" y="117051"/>
            <a:ext cx="5798371" cy="66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95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90A752-067F-5AE1-6FEE-AD5F665D2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468" y="161365"/>
            <a:ext cx="8114091" cy="649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12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372FE0-3B75-131C-3C30-C10B43AEF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14" y="806824"/>
            <a:ext cx="11571248" cy="523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11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862AB9-7D43-523A-ECEB-0B454B361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464" y="268941"/>
            <a:ext cx="9472695" cy="632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20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EF4A7-1952-AB9B-0AEA-9FF4534FE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43" y="247426"/>
            <a:ext cx="10592923" cy="642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9E94DD-F9B0-F90C-C9D1-298CADA92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84" y="699248"/>
            <a:ext cx="11437948" cy="54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6F6541-586E-1196-5845-CD67005F7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306956"/>
            <a:ext cx="8918089" cy="623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04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67A6A-EE87-9901-DD14-FB68DF2C0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96" y="774551"/>
            <a:ext cx="11333067" cy="523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29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D083D8-09D1-5583-5398-155CC79EA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11" y="666974"/>
            <a:ext cx="11463762" cy="550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22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D404B-40D7-648D-9497-880C803C8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871" y="94461"/>
            <a:ext cx="5497157" cy="665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39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179624-1221-8204-1C2C-BC3404AA3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256" y="206904"/>
            <a:ext cx="7114808" cy="657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85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3F14D7-2849-FF35-989A-1D8CA18EE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5" y="387276"/>
            <a:ext cx="12050863" cy="608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82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81F9E-77EA-42A0-6450-BA14B02D3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54" y="2280622"/>
            <a:ext cx="11934605" cy="230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97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0EC286-12C5-D6F3-8375-6FFCD62A5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91" y="344246"/>
            <a:ext cx="11989880" cy="616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49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F3A741-2565-2D44-54A7-DC26F48DE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40" y="2495774"/>
            <a:ext cx="11904509" cy="187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32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FE8B8A-35F4-8F13-781F-B9B8D8E78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052" y="68101"/>
            <a:ext cx="5744583" cy="668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74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9AE6A8-0052-FCD4-175D-5E5E3B648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3" y="1011219"/>
            <a:ext cx="11983818" cy="483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92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9541CE-2C57-2424-814C-C18E5EEBD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5" y="1635162"/>
            <a:ext cx="11947748" cy="359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63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B29DD-DD06-7042-B69A-5A5E65EDA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23" y="1183341"/>
            <a:ext cx="11944263" cy="449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40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6193D7-F817-05DF-5806-B392A5F67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640" y="127540"/>
            <a:ext cx="8379155" cy="663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82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88FA5-7BF1-9CE3-A566-880CD05C7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98" y="731520"/>
            <a:ext cx="11937811" cy="536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94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2720B7-4A6C-BFEA-3C56-47C66B678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00" y="432708"/>
            <a:ext cx="11920721" cy="598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207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CABE4D-1F19-90EF-68BD-6238EE1A0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579" y="0"/>
            <a:ext cx="6200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699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FEA302-CAF5-90E2-03CE-987BD89DA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326" y="161069"/>
            <a:ext cx="7980619" cy="647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39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EE452-B7F1-A70C-E876-FC6A6B571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698" y="194121"/>
            <a:ext cx="7585307" cy="652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783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0E7F14-45B3-3390-3FD2-3072A314C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88" y="333487"/>
            <a:ext cx="10982325" cy="617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22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AAA863-3DC7-3872-82EB-9A08401C3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86" y="161365"/>
            <a:ext cx="7254944" cy="658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31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48D5D-921C-AE4B-CCA1-4A7895AB9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30" y="1602888"/>
            <a:ext cx="11843609" cy="364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107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0DF6CB-682A-87EC-F813-970141DE9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568" y="108140"/>
            <a:ext cx="5647764" cy="667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302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F877D8-0643-1A91-9C85-235E12563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448" y="227175"/>
            <a:ext cx="8362589" cy="644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697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831A8-ED1C-6CA3-F699-2B9A044EC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826" y="101554"/>
            <a:ext cx="7653482" cy="664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059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618192-FC49-19ED-452C-6952CA1A2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092" y="0"/>
            <a:ext cx="6019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94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5A46A-29C4-4399-1212-16052A4CD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7" y="2097742"/>
            <a:ext cx="11840573" cy="267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458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B37AFA-525C-A6B8-37B5-412798F27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45" y="570658"/>
            <a:ext cx="11399406" cy="576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636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22352D-B975-B81D-B52B-CC24F1B8B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58" y="1355464"/>
            <a:ext cx="11649587" cy="41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911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2FBC70-A381-3260-B8DA-C60830E6A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777" y="166156"/>
            <a:ext cx="6465346" cy="655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753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E117D-1D0B-41FB-2BE3-76F076279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20" y="2248348"/>
            <a:ext cx="11916561" cy="235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37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51AEC5-7997-B990-CA2D-0435B67FF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08" y="688489"/>
            <a:ext cx="11830585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56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397EEC-75B5-162F-4CF6-19864EB3E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158" y="272242"/>
            <a:ext cx="7242724" cy="637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085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E815E6-4561-B5B2-F690-CE0AD0080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02" y="613186"/>
            <a:ext cx="11638236" cy="561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692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60CB28-D53B-F275-F171-E67B2E8A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14" y="274873"/>
            <a:ext cx="10628221" cy="626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22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A4CBF1-2A8E-D6D5-9AE6-901FE5941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60" y="157980"/>
            <a:ext cx="5884433" cy="664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882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5F80EC-1F2C-C306-731F-56726B55A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08" y="1624405"/>
            <a:ext cx="10732565" cy="351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075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196D7-06EF-1116-B2F4-E098FB43E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86" y="119224"/>
            <a:ext cx="7239895" cy="66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586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0527D-1A96-DCB8-7583-113547130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81" y="731520"/>
            <a:ext cx="10215732" cy="534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341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0CB553-8FCB-2D33-9A78-111582978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234" y="135087"/>
            <a:ext cx="8764714" cy="65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043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2DBEFE-7329-9EB5-E69E-397AAE1F5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32" y="301214"/>
            <a:ext cx="11720647" cy="623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615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18FD66-5FEB-F346-6CD3-7BE6443FE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34" y="152205"/>
            <a:ext cx="10101431" cy="65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64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8C1A0-3242-915E-0BF9-F94609C2B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506" y="91090"/>
            <a:ext cx="5905947" cy="660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992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E39622-6622-39B3-818F-4886D4899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864" y="115034"/>
            <a:ext cx="7616413" cy="665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848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C3DF5C-CA41-6F17-36AE-885D3A6D7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09" y="311971"/>
            <a:ext cx="11103668" cy="632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232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9743CA-F744-13E4-82EE-B95A27C4D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61" y="398034"/>
            <a:ext cx="11390180" cy="61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595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AE73E-C86F-2EE7-B1D4-F689F6370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96" y="707477"/>
            <a:ext cx="11655861" cy="546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897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EA46F-218F-961B-C88C-2838B84E6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629" y="-7595"/>
            <a:ext cx="10280112" cy="686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79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870F0-1E08-630F-979C-80E80EB31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855" y="0"/>
            <a:ext cx="969428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351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BDB6B9-CF31-9511-5C9E-5C99529D4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50" y="0"/>
            <a:ext cx="11192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56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F98CC3-D610-EDE0-E60B-341E51F80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714" y="88874"/>
            <a:ext cx="7336714" cy="671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737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9117AD-6D95-2F72-3A88-A54484237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38" y="2538804"/>
            <a:ext cx="11897685" cy="178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359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A74DD8-854C-DEE6-D179-CCCF31271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504" y="76694"/>
            <a:ext cx="6551407" cy="670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00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73D74A-7994-19CD-0D9E-B49738D7E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382" y="139849"/>
            <a:ext cx="8554404" cy="660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361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973D17-7DAA-7033-C49A-4A83634DE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1" y="2431228"/>
            <a:ext cx="11947486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230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73558-1AF7-3F37-835D-DD350558A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203" y="116427"/>
            <a:ext cx="7067892" cy="662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112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24A9FA-65E5-86D9-289B-E7D8EF2A7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506" y="150506"/>
            <a:ext cx="5755341" cy="666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77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2622C4-252C-6A5B-ABF5-C43BD99B5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016" y="247427"/>
            <a:ext cx="8505613" cy="647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112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447BDD-FA51-54F4-C0DE-C29F884EF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62" y="258183"/>
            <a:ext cx="10959288" cy="62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416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EA8971-9E5C-E3D9-D739-89016142B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504" y="177454"/>
            <a:ext cx="6519133" cy="653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413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75B43-F6B8-CDE1-45CA-341E7AB05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39" y="2495774"/>
            <a:ext cx="11733258" cy="189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41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EBFCC-38FF-436B-9599-8F035BC45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504" y="120466"/>
            <a:ext cx="6572922" cy="659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25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914F80-68C6-5DAF-6267-0A14068B3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2" y="2485016"/>
            <a:ext cx="11983492" cy="190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876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758B1E-FA73-2B28-1215-65FEE714C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377" y="86192"/>
            <a:ext cx="7467112" cy="668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14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B4AB32-5AE4-F86F-50A1-B09F6B4D3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875" y="139849"/>
            <a:ext cx="7687439" cy="659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572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BC54D9-7AE1-A6ED-3A26-BF7FF406F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869" y="150984"/>
            <a:ext cx="6466496" cy="660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53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D83F37-196E-B7BA-4101-CEBC4FEB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7" y="2474258"/>
            <a:ext cx="11915987" cy="192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991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F6805-7E57-A968-F1E6-4D8009D47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449" y="168937"/>
            <a:ext cx="8794530" cy="647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12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5896DD-77E1-A470-F757-9327FB1E0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757" y="183192"/>
            <a:ext cx="8152462" cy="651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077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10621D-E5F4-9510-C0DA-285C8377A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464" y="51048"/>
            <a:ext cx="6433415" cy="672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754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7F9DA3-715F-6D91-286D-B1895B0BD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612" y="139849"/>
            <a:ext cx="858575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148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AD169E-7A41-3D88-35DB-4419028B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448" y="154121"/>
            <a:ext cx="5282004" cy="658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669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DB673C-0F4B-FF71-5AFA-A3F9A5458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62" y="225911"/>
            <a:ext cx="10571805" cy="641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921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22E3A-78C3-BD9E-6A09-33DAE73F8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064" y="90919"/>
            <a:ext cx="7860335" cy="662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415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D405AB-85B7-AB39-BBE0-7961372BB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52" y="268941"/>
            <a:ext cx="10672509" cy="639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56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76875D-5F35-45E9-41CB-8DF6E28E9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490" y="193638"/>
            <a:ext cx="9812157" cy="651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765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0B4612-9718-339B-A4A2-262144097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78" y="365759"/>
            <a:ext cx="11076493" cy="618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0555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E440AB-B3CA-F405-ABB8-EFBD955A5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123" y="299775"/>
            <a:ext cx="9572070" cy="633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456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BBC3B5-3452-3C2A-DA1A-F676EEA36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387" y="102101"/>
            <a:ext cx="5157226" cy="665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592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E5ADB3-A0CE-0993-D4A0-AE5D023D4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08" y="2441986"/>
            <a:ext cx="11900499" cy="196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424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082D4-6D35-4E1C-2EF4-55AC49F05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772" y="106546"/>
            <a:ext cx="6326561" cy="663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7512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3B93E-088D-17B2-9F8F-C7610CD37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524" y="66068"/>
            <a:ext cx="7830603" cy="670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6858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C2AE0-A23E-B3C8-2E5F-A1771DA54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1" y="467320"/>
            <a:ext cx="12076640" cy="594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9150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4BE831-B06E-6129-31ED-ABF7ACA70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689" y="144919"/>
            <a:ext cx="5249732" cy="666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475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6AAA4-3BCA-7235-FB12-F7C6D0E28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930" y="72156"/>
            <a:ext cx="6078070" cy="669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9994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BB6893-C498-49FD-4A81-96170B5E6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6" y="2667896"/>
            <a:ext cx="12081545" cy="152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30981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67</TotalTime>
  <Words>0</Words>
  <Application>Microsoft Office PowerPoint</Application>
  <PresentationFormat>Widescreen</PresentationFormat>
  <Paragraphs>0</Paragraphs>
  <Slides>157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157</vt:i4>
      </vt:variant>
    </vt:vector>
  </HeadingPairs>
  <TitlesOfParts>
    <vt:vector size="160" baseType="lpstr">
      <vt:lpstr>Century Gothic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mohsen.abp</dc:creator>
  <cp:lastModifiedBy>mohsen.abp</cp:lastModifiedBy>
  <cp:revision>4</cp:revision>
  <dcterms:created xsi:type="dcterms:W3CDTF">2022-12-04T14:28:12Z</dcterms:created>
  <dcterms:modified xsi:type="dcterms:W3CDTF">2022-12-04T15:35:40Z</dcterms:modified>
</cp:coreProperties>
</file>