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9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3192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F666556-603C-42D6-BE1C-19399CB5A9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C1FDCE-361D-47B7-8786-9C1B77E0DE4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5063AB-8986-4EBE-B6B2-7B91486F9BA3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7503CB-FA94-4B7C-9C41-395A1BD94D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CD9FDF-2A3F-4BEA-9C39-99F6F1F9C5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DAB85-A268-4B99-9184-3339D25E6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481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210EFC-5F2E-F0F1-C815-51D2E70CF2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8" r="58201" b="60000"/>
          <a:stretch/>
        </p:blipFill>
        <p:spPr>
          <a:xfrm>
            <a:off x="0" y="67977"/>
            <a:ext cx="3357948" cy="17428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57F951-F0D3-4566-AD33-8D88BF479A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0982" y="2667741"/>
            <a:ext cx="10360241" cy="1168476"/>
          </a:xfrm>
        </p:spPr>
        <p:txBody>
          <a:bodyPr anchor="b">
            <a:normAutofit/>
          </a:bodyPr>
          <a:lstStyle>
            <a:lvl1pPr algn="ctr">
              <a:defRPr sz="4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C960D1-B3D4-4483-A8AA-209D39DED26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86758" y="5283971"/>
            <a:ext cx="8939814" cy="48663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1B7E3C-CC0D-4ED6-BBE7-3DB5B26A0555}"/>
              </a:ext>
            </a:extLst>
          </p:cNvPr>
          <p:cNvSpPr/>
          <p:nvPr userDrawn="1"/>
        </p:nvSpPr>
        <p:spPr>
          <a:xfrm>
            <a:off x="95368" y="5770607"/>
            <a:ext cx="2298208" cy="101941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566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B2DBD-C446-409C-85FB-573FBA94B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First line of the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176D7-D9A9-497E-8DD8-E8BFBAB84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744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1ED63-7CE7-4245-BD77-1E2D84B2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22B88B-5121-4733-A315-BA360A9A2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11130-589E-4C18-ADEB-E338A870E1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3ADEDD-1D26-4C9C-8ED8-69FBAE2DC9A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10693-B9D3-4A1A-903D-CDA59662E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E2ED97-8855-48F4-A589-FFB8D9633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97B766-DCF5-4F00-B211-35F2746B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514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824D2-90F5-464B-B8B8-D45F8A12C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32404-F9B4-47B2-B9AB-6167186DEF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3E1E11-F521-4FD0-82D7-1283E65461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166D3-1B7A-45C3-90A2-EBF1B0E26D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3ADEDD-1D26-4C9C-8ED8-69FBAE2DC9A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09A7FC-EF4B-4451-A700-420BA5D05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89510F-9255-401A-BBB0-2CD07E999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97B766-DCF5-4F00-B211-35F2746B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68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72EE8-7EA1-4CB0-8BD8-24FA58866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339157-7EF1-4E3F-B401-24DF401CC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E8B62-D6E6-4FEE-982B-A7503ADFE3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7DF027-B9C4-42CB-B9B5-0E898270F0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98BD23-1443-45FB-A4C5-622F4955CA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667226-A568-4260-88D4-19361685CA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3ADEDD-1D26-4C9C-8ED8-69FBAE2DC9A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026E1E-3BE6-4878-B82C-986B89207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F5843E-4256-4546-8600-79D377221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97B766-DCF5-4F00-B211-35F2746B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983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83146-102E-4D25-B6EF-38B4E0BEB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5A7929-B4CC-46DC-8C95-AD73E103F9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3ADEDD-1D26-4C9C-8ED8-69FBAE2DC9A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1B54E6-C834-4AC7-AE33-ADF3D12AA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8AA1CA-A6D8-4A40-8D7F-F2F67739F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97B766-DCF5-4F00-B211-35F2746B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160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636B9A-8300-4791-B889-D6BED4AB78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3ADEDD-1D26-4C9C-8ED8-69FBAE2DC9A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6D7086-2A22-4D0B-A2BD-5CC931A64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E9CB71-D146-4E15-AAED-296A59DD5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97B766-DCF5-4F00-B211-35F2746B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670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67F40-F4EE-4ACD-84F6-1EB14B85E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2C8F3-8D68-4701-98D8-80A916F8E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34C7D-9806-4028-BF09-23E9B04B48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556A3F-0F79-46CB-9F88-63F1ECC35F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3ADEDD-1D26-4C9C-8ED8-69FBAE2DC9A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69840A-B93D-4E15-8425-84446A14B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6765E8-94FC-42BC-90DA-09859C76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97B766-DCF5-4F00-B211-35F2746B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598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6EB52-F217-466C-801B-B67918299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FD16C5-AEE0-4281-9ADB-129983F94B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C63F8-C361-49B3-876A-2B6874E61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F82E8A-8CE6-466A-B3B0-CB1A8BD8AD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3ADEDD-1D26-4C9C-8ED8-69FBAE2DC9A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DA85F7-426C-49A6-B7A6-1BEE03D27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B614C9-C5BF-4DF7-95D1-23B622DC3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97B766-DCF5-4F00-B211-35F2746B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508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099EB-C144-4582-A450-F7C7AAAB0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3CD042-6E97-426B-91C7-5460977274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326D0-5962-48F6-B690-3E2E3906BF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3ADEDD-1D26-4C9C-8ED8-69FBAE2DC9A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BAD5C-2C66-4E77-BE23-82E6FE149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1EB392-F830-4570-B7EA-7CA6F12C2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97B766-DCF5-4F00-B211-35F2746B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720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8D285A-0AD1-40AF-8C62-66D5569AAE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5D7FDE-DFDF-46CA-BBF8-4EF80D89DC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AA9A7-E9E1-4414-A3C0-737663FFD8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3ADEDD-1D26-4C9C-8ED8-69FBAE2DC9A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44C48-F680-4DE8-BB90-F54BEE0FA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23F00-8E60-42F8-A066-BB3F0FB79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97B766-DCF5-4F00-B211-35F2746BB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576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95DEA3-F73C-38B1-49FE-11A7F1B7487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63" y="16297"/>
            <a:ext cx="12156479" cy="684170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863F17-F4FC-4B2A-B0A2-B594787DD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24A4A-F060-4877-9F3E-B30137C9E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6807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EB826-9DC1-4745-9561-0550257FE0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B4FDF-04C9-4BB1-8200-1805E2C2ED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185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7CC83-0D54-42EA-AA0D-86CAF3F78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CA09C-F3BE-4E72-A815-DBF5A143E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757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7CC83-0D54-42EA-AA0D-86CAF3F78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CA09C-F3BE-4E72-A815-DBF5A143E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18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8148C-B08F-D252-D85B-59BDBF90A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729F2C-F134-C118-5E48-F933986E8B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F5DCDA-9228-9068-83A5-0911CBF4C5B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9C3F1D-8F6A-0E1A-13F5-36ADE93766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D16ABB-C7AA-1517-8C7B-33EF37779DF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81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C00000"/>
      </a:accent1>
      <a:accent2>
        <a:srgbClr val="FF0000"/>
      </a:accent2>
      <a:accent3>
        <a:srgbClr val="FFFFFF"/>
      </a:accent3>
      <a:accent4>
        <a:srgbClr val="000000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zahra ghaffarinejad</dc:creator>
  <cp:lastModifiedBy>Sara Tayebi</cp:lastModifiedBy>
  <cp:revision>21</cp:revision>
  <dcterms:created xsi:type="dcterms:W3CDTF">2025-03-26T20:50:02Z</dcterms:created>
  <dcterms:modified xsi:type="dcterms:W3CDTF">2026-10-04T05:45:31Z</dcterms:modified>
</cp:coreProperties>
</file>